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TORRES CASTAÑO" userId="040433cb-010e-4ffa-8947-d5dd13d5f784" providerId="ADAL" clId="{2C56104F-52B8-4A2B-AFA0-62E5483E17FE}"/>
    <pc:docChg chg="delSld">
      <pc:chgData name="PAULA TORRES CASTAÑO" userId="040433cb-010e-4ffa-8947-d5dd13d5f784" providerId="ADAL" clId="{2C56104F-52B8-4A2B-AFA0-62E5483E17FE}" dt="2024-03-28T11:07:44.321" v="0" actId="2696"/>
      <pc:docMkLst>
        <pc:docMk/>
      </pc:docMkLst>
      <pc:sldChg chg="del">
        <pc:chgData name="PAULA TORRES CASTAÑO" userId="040433cb-010e-4ffa-8947-d5dd13d5f784" providerId="ADAL" clId="{2C56104F-52B8-4A2B-AFA0-62E5483E17FE}" dt="2024-03-28T11:07:44.321" v="0" actId="2696"/>
        <pc:sldMkLst>
          <pc:docMk/>
          <pc:sldMk cId="305602533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936BC-E74C-26B8-D85D-0AC3A65D5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296AB9-AFE6-FA6A-8BD2-42DD2F798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E59173-6DDF-F372-58C5-8BC807E3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44F5E5-E761-8F90-9BE0-DD85A50E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4B0C6D-BD49-9201-97B5-A850A04A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75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371B2-333A-A5A4-4C8C-687FDDC3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188D13-8D62-135C-3FBB-C340176C2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64A190-782B-A76A-EF0F-CE4E5D7D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09F97-FF1B-D0C8-03EB-8A362BF4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7A1B31-1E61-D942-F229-12DEA9F29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13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B0F924-D79A-6F35-5169-3C83637CC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C6CA96-F04A-D6D2-564F-B312F525B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D9481A-BD9F-AAD2-8C58-5A341C0F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E4308E-E592-0E6B-A907-F21264F9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74173D-8B73-BBB6-9B4A-2CC6DD63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21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5C141-F57E-812C-57C1-FB0C6E1F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143826-5134-3BFA-D7C7-01AFE7B72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313A92-DBA2-DDCE-DC63-8835F6FD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7CB951-62D1-1E59-BA06-FA5A6289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CD3AD-C197-C0DE-DB3F-F95D16FA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8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4317F-E092-9B84-0250-FEDD52A5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1DA3B0-AA2B-4C89-2C46-0CB83966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486D9-9FD2-0D8A-BBEF-8C2542A0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A73C7-BDEE-AC40-0EBC-6E0CA869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B8A04D-585C-9C0C-DB1E-B0D9AE8E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22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C7DF1-3065-3F5F-45E7-4E7A33C8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38F3F7-D788-C55C-A145-D77D70CBE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B2911D-8918-7C7C-C1E6-FB47B3E7A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8A7193-FE70-33DE-005B-9222E1FE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641B2D-8282-0A6F-786E-082EB589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E8EA49-DACD-DCEB-9532-C13CC60E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08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5A1DA-1C8A-79E7-B8BB-7092F052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A1BA23-D9E1-5F0F-CB44-32DD8E84E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03E91C-C9CE-E9FE-E38B-1C514F39F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3B59FB-BEE0-16D8-C384-A1308AE56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4F61F-1254-75E7-96EA-798E98FBF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8ABD75-70D7-BE35-487F-E62A72B2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7B66E0-621E-12FD-64E5-47C94F88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872F98-D6F1-31D4-735C-0F72D368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4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427FA-73AF-A9E9-35CA-F8F5FDBF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F7C53B-28FB-364D-DDC4-C648428D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117A32-394D-BF19-F721-F4C6E60A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B4F2-7333-518C-2767-44DF269A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50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2DCF78-D411-1C2A-BF88-CC5871EB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7ADA54-9B21-3993-CBBB-F832933D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C3325B-73E7-F930-BD6C-EC153284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09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53A77-0C4A-6AFF-C115-0C7D88F5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E5571-9B60-B3A3-EDF1-C67566C96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B153F6-7416-ED8C-1833-E25759232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F5CA4E-F32C-1178-7D95-A30CAC36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BE9E49-BEB9-4819-DDA9-BAC3CAF8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10CB34-4CFC-906E-6B60-BBE85A5C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64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0EDEE-6760-DCFE-98CC-AF18D0E1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AF5F8A-6F93-E1F4-07B7-761B503279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7FBA1A-B957-C31E-94F9-A3BFF3896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2A707C-68B4-780E-91F3-40B8A88A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C405D4-91AA-7732-A800-4EA96743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52799D-140D-34F0-8627-1E693126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90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18C6FC-EC10-C677-546B-6A9E70B3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08ABB4-01B4-DA06-AE0D-56AFBF9D0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A55F7-3C81-E7BA-3F48-FDD2B2A35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72993-B7A1-4EE2-9652-50212880D61E}" type="datetimeFigureOut">
              <a:rPr lang="es-ES" smtClean="0"/>
              <a:t>28/03/2024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B8C600-2EFE-A4AE-9AC9-DE41FD87B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92F500-513D-CA35-4C7F-3EAFD8930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25DAD-9A47-4EE4-B8A3-98638E3FB8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05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D88BC4B6-D99B-A369-1A6A-734B6593A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037" y="19050"/>
            <a:ext cx="4683963" cy="5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7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867171714F9B4691F6D3D146E9BFCA" ma:contentTypeVersion="19" ma:contentTypeDescription="Crear nuevo documento." ma:contentTypeScope="" ma:versionID="4aca109df4ac8d03a9d3d092edc60509">
  <xsd:schema xmlns:xsd="http://www.w3.org/2001/XMLSchema" xmlns:xs="http://www.w3.org/2001/XMLSchema" xmlns:p="http://schemas.microsoft.com/office/2006/metadata/properties" xmlns:ns2="0f18c01b-d2d1-467e-941f-c94ce13cb75e" xmlns:ns3="9f5f62e4-7aa0-44c6-a03a-ea49e6a05c31" targetNamespace="http://schemas.microsoft.com/office/2006/metadata/properties" ma:root="true" ma:fieldsID="215c7616efa5347062224a515dbbc47d" ns2:_="" ns3:_="">
    <xsd:import namespace="0f18c01b-d2d1-467e-941f-c94ce13cb75e"/>
    <xsd:import namespace="9f5f62e4-7aa0-44c6-a03a-ea49e6a05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8c01b-d2d1-467e-941f-c94ce13cb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f62e4-7aa0-44c6-a03a-ea49e6a05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3a83e07-2cc9-4d7d-870f-c3e5f642af10}" ma:internalName="TaxCatchAll" ma:showField="CatchAllData" ma:web="9f5f62e4-7aa0-44c6-a03a-ea49e6a05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8c01b-d2d1-467e-941f-c94ce13cb75e">
      <Terms xmlns="http://schemas.microsoft.com/office/infopath/2007/PartnerControls"/>
    </lcf76f155ced4ddcb4097134ff3c332f>
    <_Flow_SignoffStatus xmlns="0f18c01b-d2d1-467e-941f-c94ce13cb75e" xsi:nil="true"/>
    <TaxCatchAll xmlns="9f5f62e4-7aa0-44c6-a03a-ea49e6a05c31" xsi:nil="true"/>
  </documentManagement>
</p:properties>
</file>

<file path=customXml/itemProps1.xml><?xml version="1.0" encoding="utf-8"?>
<ds:datastoreItem xmlns:ds="http://schemas.openxmlformats.org/officeDocument/2006/customXml" ds:itemID="{878A2066-D991-4080-91F1-76898BD35E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8c01b-d2d1-467e-941f-c94ce13cb75e"/>
    <ds:schemaRef ds:uri="9f5f62e4-7aa0-44c6-a03a-ea49e6a05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3F7FCB-3B60-45B3-B89F-6DFB29701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CA8D8-1387-49D4-A899-41AF6310DF86}">
  <ds:schemaRefs>
    <ds:schemaRef ds:uri="http://purl.org/dc/elements/1.1/"/>
    <ds:schemaRef ds:uri="http://schemas.microsoft.com/office/2006/documentManagement/types"/>
    <ds:schemaRef ds:uri="0f18c01b-d2d1-467e-941f-c94ce13cb75e"/>
    <ds:schemaRef ds:uri="http://schemas.openxmlformats.org/package/2006/metadata/core-properties"/>
    <ds:schemaRef ds:uri="http://schemas.microsoft.com/office/infopath/2007/PartnerControls"/>
    <ds:schemaRef ds:uri="9f5f62e4-7aa0-44c6-a03a-ea49e6a05c31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RODRIGUEZ ROMERO</dc:creator>
  <cp:lastModifiedBy>PAULA TORRES CASTAÑO</cp:lastModifiedBy>
  <cp:revision>2</cp:revision>
  <dcterms:created xsi:type="dcterms:W3CDTF">2024-03-28T10:51:24Z</dcterms:created>
  <dcterms:modified xsi:type="dcterms:W3CDTF">2024-03-28T11:07:46Z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0x01010056867171714F9B4691F6D3D146E9BFCA</vt:lpwstr>
  </property>
  <property fmtid="{D5CDD505-2E9C-101B-9397-08002B2CF9AE}" pid="3" name="MediaServiceImageTags">
    <vt:lpwstr/>
  </property>
</Properties>
</file>